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95AF073-AC28-4156-A786-4CB1C04A2348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59FDC-F369-44B8-A470-2025E6AE3F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Short term and long term affects of smoking.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8077200" cy="432816"/>
          </a:xfrm>
        </p:spPr>
        <p:txBody>
          <a:bodyPr/>
          <a:lstStyle/>
          <a:p>
            <a:pPr algn="ctr"/>
            <a:r>
              <a:rPr lang="en-US" dirty="0" smtClean="0"/>
              <a:t>P</a:t>
            </a:r>
            <a:r>
              <a:rPr lang="en-US" dirty="0" smtClean="0"/>
              <a:t>ublic </a:t>
            </a:r>
            <a:r>
              <a:rPr lang="en-US" dirty="0" smtClean="0"/>
              <a:t>A</a:t>
            </a:r>
            <a:r>
              <a:rPr lang="en-US" dirty="0" smtClean="0"/>
              <a:t>nnouncement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Long term affects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/>
          <a:lstStyle/>
          <a:p>
            <a:r>
              <a:rPr lang="en-US" dirty="0" smtClean="0"/>
              <a:t>lung cancer </a:t>
            </a:r>
          </a:p>
          <a:p>
            <a:r>
              <a:rPr lang="en-US" dirty="0" smtClean="0"/>
              <a:t>mouth cancer </a:t>
            </a:r>
          </a:p>
          <a:p>
            <a:r>
              <a:rPr lang="en-US" dirty="0" smtClean="0"/>
              <a:t>decrease in seaman </a:t>
            </a:r>
          </a:p>
          <a:p>
            <a:r>
              <a:rPr lang="en-US" dirty="0" smtClean="0"/>
              <a:t>formation of tumors </a:t>
            </a:r>
          </a:p>
          <a:p>
            <a:r>
              <a:rPr lang="en-US" dirty="0" smtClean="0"/>
              <a:t>chronic sore throat</a:t>
            </a:r>
          </a:p>
          <a:p>
            <a:r>
              <a:rPr lang="en-US" dirty="0" smtClean="0"/>
              <a:t>loss of brain cells </a:t>
            </a:r>
          </a:p>
          <a:p>
            <a:r>
              <a:rPr lang="en-US" dirty="0" smtClean="0"/>
              <a:t>eye irritation </a:t>
            </a:r>
          </a:p>
          <a:p>
            <a:r>
              <a:rPr lang="en-US" dirty="0" smtClean="0"/>
              <a:t>death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Short term affects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breath </a:t>
            </a:r>
          </a:p>
          <a:p>
            <a:r>
              <a:rPr lang="en-US" dirty="0" smtClean="0"/>
              <a:t>increase heart rate</a:t>
            </a:r>
          </a:p>
          <a:p>
            <a:r>
              <a:rPr lang="en-US" dirty="0" smtClean="0"/>
              <a:t>increase blood pressure </a:t>
            </a:r>
          </a:p>
          <a:p>
            <a:r>
              <a:rPr lang="en-US" dirty="0" smtClean="0"/>
              <a:t>dizziness</a:t>
            </a:r>
          </a:p>
          <a:p>
            <a:r>
              <a:rPr lang="en-US" dirty="0" smtClean="0"/>
              <a:t>hand tremors </a:t>
            </a:r>
          </a:p>
          <a:p>
            <a:r>
              <a:rPr lang="en-US" dirty="0" smtClean="0"/>
              <a:t>constriction of blood vessels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Ways to quit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This public announcement encourages you to stop smoking. Consult your doctor if you have any further questions on how to quit.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1026" name="Picture 2" descr="C:\Documents and Settings\sinisek13\Local Settings\Temporary Internet Files\Content.IE5\8TN5AP3V\MPj039954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29000"/>
            <a:ext cx="3733800" cy="3055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</TotalTime>
  <Words>55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Short term and long term affects of smoking.</vt:lpstr>
      <vt:lpstr>Long term affects </vt:lpstr>
      <vt:lpstr>Short term affects</vt:lpstr>
      <vt:lpstr>Ways to quit </vt:lpstr>
    </vt:vector>
  </TitlesOfParts>
  <Company>Bishop McNamara Catholic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term and long term affects of smoking.</dc:title>
  <dc:creator>Kenny Sinise</dc:creator>
  <cp:lastModifiedBy>Kenny Sinise</cp:lastModifiedBy>
  <cp:revision>2</cp:revision>
  <dcterms:created xsi:type="dcterms:W3CDTF">2009-11-05T20:04:26Z</dcterms:created>
  <dcterms:modified xsi:type="dcterms:W3CDTF">2009-11-05T20:22:46Z</dcterms:modified>
</cp:coreProperties>
</file>